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7" r:id="rId26"/>
    <p:sldId id="282" r:id="rId27"/>
    <p:sldId id="283" r:id="rId28"/>
    <p:sldId id="284" r:id="rId29"/>
    <p:sldId id="285" r:id="rId30"/>
    <p:sldId id="286" r:id="rId31"/>
    <p:sldId id="298" r:id="rId32"/>
    <p:sldId id="299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00" r:id="rId60"/>
    <p:sldId id="287" r:id="rId61"/>
    <p:sldId id="288" r:id="rId62"/>
    <p:sldId id="289" r:id="rId63"/>
    <p:sldId id="290" r:id="rId64"/>
    <p:sldId id="291" r:id="rId65"/>
    <p:sldId id="292" r:id="rId66"/>
    <p:sldId id="293" r:id="rId67"/>
    <p:sldId id="294" r:id="rId68"/>
    <p:sldId id="295" r:id="rId69"/>
    <p:sldId id="296" r:id="rId70"/>
    <p:sldId id="27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57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00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51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52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81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51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19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9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21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208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10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C6DAF-F702-4D4D-AFCD-2B5597CCAF4D}" type="datetimeFigureOut">
              <a:rPr lang="en-IN" smtClean="0"/>
              <a:t>17-11-2021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0ACA2-29E8-43A2-A067-048FA93ABE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94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1" y="102098"/>
            <a:ext cx="11918995" cy="67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6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0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59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6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1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1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88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2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9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6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9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46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5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65272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81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34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65273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8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4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8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7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7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0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6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085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22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8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7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935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6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7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09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557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49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88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40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27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310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739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314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990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10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89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664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55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756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372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178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045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431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9975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816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7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77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4611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789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337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379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6141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739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494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1559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6711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35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95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352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1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7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0</Words>
  <Application>Microsoft Office PowerPoint</Application>
  <PresentationFormat>Widescreen</PresentationFormat>
  <Paragraphs>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Jaisawal</dc:creator>
  <cp:lastModifiedBy>Ankit Jaisawal</cp:lastModifiedBy>
  <cp:revision>40</cp:revision>
  <dcterms:created xsi:type="dcterms:W3CDTF">2021-11-17T08:26:39Z</dcterms:created>
  <dcterms:modified xsi:type="dcterms:W3CDTF">2021-11-17T13:10:04Z</dcterms:modified>
</cp:coreProperties>
</file>